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  <Relationship Id='rId38' Target='slides/slide33.xml' Type='http://schemas.openxmlformats.org/officeDocument/2006/relationships/slide' />
  <Relationship Id='rId39' Target='slides/slide34.xml' Type='http://schemas.openxmlformats.org/officeDocument/2006/relationships/slide' />
  <Relationship Id='rId40' Target='slides/slide35.xml' Type='http://schemas.openxmlformats.org/officeDocument/2006/relationships/slide' />
  <Relationship Id='rId41' Target='slides/slide36.xml' Type='http://schemas.openxmlformats.org/officeDocument/2006/relationships/slide' />
  <Relationship Id='rId42' Target='slides/slide37.xml' Type='http://schemas.openxmlformats.org/officeDocument/2006/relationships/slide' />
  <Relationship Id='rId43' Target='slides/slide38.xml' Type='http://schemas.openxmlformats.org/officeDocument/2006/relationships/slide' />
  <Relationship Id='rId44' Target='slides/slide39.xml' Type='http://schemas.openxmlformats.org/officeDocument/2006/relationships/slide' />
  <Relationship Id='rId45' Target='slides/slide40.xml' Type='http://schemas.openxmlformats.org/officeDocument/2006/relationships/slide' />
  <Relationship Id='rId46' Target='slides/slide41.xml' Type='http://schemas.openxmlformats.org/officeDocument/2006/relationships/slide' />
  <Relationship Id='rId47' Target='slides/slide42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3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8' Target='../media/image32.png' Type='http://schemas.openxmlformats.org/officeDocument/2006/relationships/image' />
</Relationships>

</file>

<file path=ppt/slides/_rels/slide3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9' Target='../media/image33.png' Type='http://schemas.openxmlformats.org/officeDocument/2006/relationships/image' />
</Relationships>

</file>

<file path=ppt/slides/_rels/slide3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0' Target='../media/image34.png' Type='http://schemas.openxmlformats.org/officeDocument/2006/relationships/image' />
</Relationships>

</file>

<file path=ppt/slides/_rels/slide3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1' Target='../media/image35.png' Type='http://schemas.openxmlformats.org/officeDocument/2006/relationships/image' />
</Relationships>

</file>

<file path=ppt/slides/_rels/slide3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2' Target='../media/image36.png' Type='http://schemas.openxmlformats.org/officeDocument/2006/relationships/image' />
</Relationships>

</file>

<file path=ppt/slides/_rels/slide3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3' Target='../media/image37.png' Type='http://schemas.openxmlformats.org/officeDocument/2006/relationships/image' />
</Relationships>

</file>

<file path=ppt/slides/_rels/slide3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4' Target='../media/image38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4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5' Target='../media/image39.png' Type='http://schemas.openxmlformats.org/officeDocument/2006/relationships/image' />
</Relationships>

</file>

<file path=ppt/slides/_rels/slide4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6' Target='../media/image40.png' Type='http://schemas.openxmlformats.org/officeDocument/2006/relationships/image' />
</Relationships>

</file>

<file path=ppt/slides/_rels/slide4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7' Target='../media/image41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06755D71-A9F8-4DA0-AA13-7C25294AC86B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SuperStore7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60645107-9F60-45FA-B784-A9DE306E4BDC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2/18/23 10:33:57 PM PST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arterly Sales" id="10" name="slide10">
            <a:extLst>
              <a:ext uri="{FF2B5EF4-FFF2-40B4-BE49-F238E27FC236}">
                <a16:creationId xmlns:a16="http://schemas.microsoft.com/office/drawing/2014/main" id="{C602CFC5-9FA1-430F-A74F-5B28E67844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Vs Profit" id="11" name="slide11">
            <a:extLst>
              <a:ext uri="{FF2B5EF4-FFF2-40B4-BE49-F238E27FC236}">
                <a16:creationId xmlns:a16="http://schemas.microsoft.com/office/drawing/2014/main" id="{FE3F6AF0-45EE-4FAF-85CC-E776A25389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412" y="195262"/>
            <a:ext cx="71151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count Vs Profit" id="12" name="slide12">
            <a:extLst>
              <a:ext uri="{FF2B5EF4-FFF2-40B4-BE49-F238E27FC236}">
                <a16:creationId xmlns:a16="http://schemas.microsoft.com/office/drawing/2014/main" id="{1F2E437F-FEDD-4E6B-AE96-6971747D0E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195262"/>
            <a:ext cx="71247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antity Vs Profit" id="13" name="slide13">
            <a:extLst>
              <a:ext uri="{FF2B5EF4-FFF2-40B4-BE49-F238E27FC236}">
                <a16:creationId xmlns:a16="http://schemas.microsoft.com/office/drawing/2014/main" id="{D4B490D3-161B-49EF-B916-F4A8DCA051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412" y="200025"/>
            <a:ext cx="71151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|Discount Vs Profit" id="14" name="slide14">
            <a:extLst>
              <a:ext uri="{FF2B5EF4-FFF2-40B4-BE49-F238E27FC236}">
                <a16:creationId xmlns:a16="http://schemas.microsoft.com/office/drawing/2014/main" id="{95BC0C2A-329D-4661-AE6E-E8219B4755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85" y="0"/>
            <a:ext cx="6125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namic State Sales" id="15" name="slide15">
            <a:extLst>
              <a:ext uri="{FF2B5EF4-FFF2-40B4-BE49-F238E27FC236}">
                <a16:creationId xmlns:a16="http://schemas.microsoft.com/office/drawing/2014/main" id="{CD36CA17-CA37-46E6-812F-6F18514BDE4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14287"/>
            <a:ext cx="491490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Sales Map" id="16" name="slide16">
            <a:extLst>
              <a:ext uri="{FF2B5EF4-FFF2-40B4-BE49-F238E27FC236}">
                <a16:creationId xmlns:a16="http://schemas.microsoft.com/office/drawing/2014/main" id="{D938339A-94EA-42F4-BB87-4E60BDE26DB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7" y="257175"/>
            <a:ext cx="96488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Map" id="17" name="slide17">
            <a:extLst>
              <a:ext uri="{FF2B5EF4-FFF2-40B4-BE49-F238E27FC236}">
                <a16:creationId xmlns:a16="http://schemas.microsoft.com/office/drawing/2014/main" id="{FA674830-C478-4E2C-9838-2EE252A160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138" y="0"/>
            <a:ext cx="7661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vg. Profit by Category" id="18" name="slide18">
            <a:extLst>
              <a:ext uri="{FF2B5EF4-FFF2-40B4-BE49-F238E27FC236}">
                <a16:creationId xmlns:a16="http://schemas.microsoft.com/office/drawing/2014/main" id="{6463E830-4340-484F-85B3-26D775125AB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612" y="176212"/>
            <a:ext cx="696277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fit by Category" id="19" name="slide19">
            <a:extLst>
              <a:ext uri="{FF2B5EF4-FFF2-40B4-BE49-F238E27FC236}">
                <a16:creationId xmlns:a16="http://schemas.microsoft.com/office/drawing/2014/main" id="{7FE145A4-996F-41EB-BAE3-14860B5016A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37" y="747712"/>
            <a:ext cx="32099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thly Sales Line Chart" id="2" name="slide2">
            <a:extLst>
              <a:ext uri="{FF2B5EF4-FFF2-40B4-BE49-F238E27FC236}">
                <a16:creationId xmlns:a16="http://schemas.microsoft.com/office/drawing/2014/main" id="{E6B88B1A-FA28-4404-9EE4-42CD735B5F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25" y="195262"/>
            <a:ext cx="821055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by Category" id="20" name="slide20">
            <a:extLst>
              <a:ext uri="{FF2B5EF4-FFF2-40B4-BE49-F238E27FC236}">
                <a16:creationId xmlns:a16="http://schemas.microsoft.com/office/drawing/2014/main" id="{BCF550D9-D8ED-4338-9DE3-A1B990ECEB9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5" y="1643062"/>
            <a:ext cx="29527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s" id="21" name="slide21">
            <a:extLst>
              <a:ext uri="{FF2B5EF4-FFF2-40B4-BE49-F238E27FC236}">
                <a16:creationId xmlns:a16="http://schemas.microsoft.com/office/drawing/2014/main" id="{370ABB0C-8ADD-4A90-8686-475D973EB12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90787"/>
            <a:ext cx="15240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ders" id="22" name="slide22">
            <a:extLst>
              <a:ext uri="{FF2B5EF4-FFF2-40B4-BE49-F238E27FC236}">
                <a16:creationId xmlns:a16="http://schemas.microsoft.com/office/drawing/2014/main" id="{BFF86053-3D4E-424F-A9B7-18B68FCE81D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2247900"/>
            <a:ext cx="9525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" id="23" name="slide23">
            <a:extLst>
              <a:ext uri="{FF2B5EF4-FFF2-40B4-BE49-F238E27FC236}">
                <a16:creationId xmlns:a16="http://schemas.microsoft.com/office/drawing/2014/main" id="{E8D5D05A-A94E-4ABC-9762-32FF51FAA18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2571750"/>
            <a:ext cx="1333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fit" id="24" name="slide24">
            <a:extLst>
              <a:ext uri="{FF2B5EF4-FFF2-40B4-BE49-F238E27FC236}">
                <a16:creationId xmlns:a16="http://schemas.microsoft.com/office/drawing/2014/main" id="{463E8C44-D1CD-4069-8348-BF01336C7E6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2571750"/>
            <a:ext cx="1333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ocunt" id="25" name="slide25">
            <a:extLst>
              <a:ext uri="{FF2B5EF4-FFF2-40B4-BE49-F238E27FC236}">
                <a16:creationId xmlns:a16="http://schemas.microsoft.com/office/drawing/2014/main" id="{0701E6A1-91BA-4D59-A726-553DCC1847A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2486025"/>
            <a:ext cx="13335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ip Days" id="26" name="slide26">
            <a:extLst>
              <a:ext uri="{FF2B5EF4-FFF2-40B4-BE49-F238E27FC236}">
                <a16:creationId xmlns:a16="http://schemas.microsoft.com/office/drawing/2014/main" id="{C0F152C4-6B02-4639-AA9E-CF4B162AC03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2414587"/>
            <a:ext cx="11430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 Order" id="27" name="slide27">
            <a:extLst>
              <a:ext uri="{FF2B5EF4-FFF2-40B4-BE49-F238E27FC236}">
                <a16:creationId xmlns:a16="http://schemas.microsoft.com/office/drawing/2014/main" id="{ACDE30DA-3B47-43EC-BB44-F73056A0462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6876"/>
            <a:ext cx="12192000" cy="48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Customers" id="28" name="slide28">
            <a:extLst>
              <a:ext uri="{FF2B5EF4-FFF2-40B4-BE49-F238E27FC236}">
                <a16:creationId xmlns:a16="http://schemas.microsoft.com/office/drawing/2014/main" id="{662337D8-67EB-44E1-8606-5F91E8E573A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357187"/>
            <a:ext cx="62103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turning Customer" id="29" name="slide29">
            <a:extLst>
              <a:ext uri="{FF2B5EF4-FFF2-40B4-BE49-F238E27FC236}">
                <a16:creationId xmlns:a16="http://schemas.microsoft.com/office/drawing/2014/main" id="{CA5CCDFE-B877-4744-A71C-E2739643434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7" y="257175"/>
            <a:ext cx="97631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thy Sales Table" id="3" name="slide3">
            <a:extLst>
              <a:ext uri="{FF2B5EF4-FFF2-40B4-BE49-F238E27FC236}">
                <a16:creationId xmlns:a16="http://schemas.microsoft.com/office/drawing/2014/main" id="{F43589D0-99BB-4391-9052-1959E802D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49" y="0"/>
            <a:ext cx="970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 Customer Changes" id="30" name="slide30">
            <a:extLst>
              <a:ext uri="{FF2B5EF4-FFF2-40B4-BE49-F238E27FC236}">
                <a16:creationId xmlns:a16="http://schemas.microsoft.com/office/drawing/2014/main" id="{6F19C8F2-FFD5-406D-A0FB-88022329FCB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62" y="14287"/>
            <a:ext cx="28860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Selling Category" id="31" name="slide31">
            <a:extLst>
              <a:ext uri="{FF2B5EF4-FFF2-40B4-BE49-F238E27FC236}">
                <a16:creationId xmlns:a16="http://schemas.microsoft.com/office/drawing/2014/main" id="{B44A3809-20A4-44E9-ACB7-2B0D9D0C381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490537"/>
            <a:ext cx="96393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Profitable Product" id="32" name="slide32">
            <a:extLst>
              <a:ext uri="{FF2B5EF4-FFF2-40B4-BE49-F238E27FC236}">
                <a16:creationId xmlns:a16="http://schemas.microsoft.com/office/drawing/2014/main" id="{604385A2-B177-4ABC-B16A-27F509FF5B9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09750"/>
            <a:ext cx="7010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Selling Product" id="33" name="slide33">
            <a:extLst>
              <a:ext uri="{FF2B5EF4-FFF2-40B4-BE49-F238E27FC236}">
                <a16:creationId xmlns:a16="http://schemas.microsoft.com/office/drawing/2014/main" id="{1F83B82C-F4C8-4423-9000-0108CCD4EEC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7" y="1319212"/>
            <a:ext cx="96488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Dashboard" id="34" name="slide34">
            <a:extLst>
              <a:ext uri="{FF2B5EF4-FFF2-40B4-BE49-F238E27FC236}">
                <a16:creationId xmlns:a16="http://schemas.microsoft.com/office/drawing/2014/main" id="{4C82B273-4E82-4520-8B8A-36092540E4F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" y="76200"/>
            <a:ext cx="1147762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 Orders" id="35" name="slide35">
            <a:extLst>
              <a:ext uri="{FF2B5EF4-FFF2-40B4-BE49-F238E27FC236}">
                <a16:creationId xmlns:a16="http://schemas.microsoft.com/office/drawing/2014/main" id="{FAC82AF9-D11A-4464-B525-F3BD316B534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517" y="0"/>
            <a:ext cx="104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tention Rate" id="36" name="slide36">
            <a:extLst>
              <a:ext uri="{FF2B5EF4-FFF2-40B4-BE49-F238E27FC236}">
                <a16:creationId xmlns:a16="http://schemas.microsoft.com/office/drawing/2014/main" id="{DD4F02C0-A3F6-4E31-9A0F-4030ED9E6E9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7" y="257175"/>
            <a:ext cx="96488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 Dashboard" id="37" name="slide37">
            <a:extLst>
              <a:ext uri="{FF2B5EF4-FFF2-40B4-BE49-F238E27FC236}">
                <a16:creationId xmlns:a16="http://schemas.microsoft.com/office/drawing/2014/main" id="{E5AF7D68-5BDD-4F67-9843-C715CEA7632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 Dashboard" id="38" name="slide38">
            <a:extLst>
              <a:ext uri="{FF2B5EF4-FFF2-40B4-BE49-F238E27FC236}">
                <a16:creationId xmlns:a16="http://schemas.microsoft.com/office/drawing/2014/main" id="{72F9B45A-3D25-40B4-9B50-46A836535EE0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Map (2)" id="39" name="slide39">
            <a:extLst>
              <a:ext uri="{FF2B5EF4-FFF2-40B4-BE49-F238E27FC236}">
                <a16:creationId xmlns:a16="http://schemas.microsoft.com/office/drawing/2014/main" id="{9FC823D8-175E-4E6C-BCFF-EF89A3B9BA8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7" y="176212"/>
            <a:ext cx="964882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thly Sales HeatMap" id="4" name="slide4">
            <a:extLst>
              <a:ext uri="{FF2B5EF4-FFF2-40B4-BE49-F238E27FC236}">
                <a16:creationId xmlns:a16="http://schemas.microsoft.com/office/drawing/2014/main" id="{038260F3-CAD7-4B59-B62C-CD8368F62E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519" y="0"/>
            <a:ext cx="2064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perStore Story1" id="40" name="slide40">
            <a:extLst>
              <a:ext uri="{FF2B5EF4-FFF2-40B4-BE49-F238E27FC236}">
                <a16:creationId xmlns:a16="http://schemas.microsoft.com/office/drawing/2014/main" id="{8AFE1D87-535D-4EE2-A9EA-12AC6270DED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perStore Story2" id="41" name="slide41">
            <a:extLst>
              <a:ext uri="{FF2B5EF4-FFF2-40B4-BE49-F238E27FC236}">
                <a16:creationId xmlns:a16="http://schemas.microsoft.com/office/drawing/2014/main" id="{CAB28D29-7DE7-449D-B46F-FA023B459AD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perStore Story3" id="42" name="slide42">
            <a:extLst>
              <a:ext uri="{FF2B5EF4-FFF2-40B4-BE49-F238E27FC236}">
                <a16:creationId xmlns:a16="http://schemas.microsoft.com/office/drawing/2014/main" id="{B1BD0860-04D3-4068-8E27-BA18391334FF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thly Sales Highlight Table" id="5" name="slide5">
            <a:extLst>
              <a:ext uri="{FF2B5EF4-FFF2-40B4-BE49-F238E27FC236}">
                <a16:creationId xmlns:a16="http://schemas.microsoft.com/office/drawing/2014/main" id="{25BD0A9C-E60B-4A32-B7DA-21601BCBF6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478" y="0"/>
            <a:ext cx="1789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thly Sales" id="6" name="slide6">
            <a:extLst>
              <a:ext uri="{FF2B5EF4-FFF2-40B4-BE49-F238E27FC236}">
                <a16:creationId xmlns:a16="http://schemas.microsoft.com/office/drawing/2014/main" id="{883A79FB-2D02-4567-98F8-6BA915498F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arterly Sales TreeMap" id="7" name="slide7">
            <a:extLst>
              <a:ext uri="{FF2B5EF4-FFF2-40B4-BE49-F238E27FC236}">
                <a16:creationId xmlns:a16="http://schemas.microsoft.com/office/drawing/2014/main" id="{8A7010A0-FDB2-4292-96A1-397928102B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490537"/>
            <a:ext cx="96393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arterly Sales Bar Chart" id="8" name="slide8">
            <a:extLst>
              <a:ext uri="{FF2B5EF4-FFF2-40B4-BE49-F238E27FC236}">
                <a16:creationId xmlns:a16="http://schemas.microsoft.com/office/drawing/2014/main" id="{0874AEEC-BF1B-4F69-9B8F-9B5E077A50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5" y="195262"/>
            <a:ext cx="672465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arterly Sales Area Chart" id="9" name="slide9">
            <a:extLst>
              <a:ext uri="{FF2B5EF4-FFF2-40B4-BE49-F238E27FC236}">
                <a16:creationId xmlns:a16="http://schemas.microsoft.com/office/drawing/2014/main" id="{6AB8B2B0-D967-4505-B713-134A6B7E4A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80987"/>
            <a:ext cx="973455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42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2023-02-19T06:34:05Z</dcterms:created>
  <dcterms:modified xsi:type="dcterms:W3CDTF">2023-02-19T06:34:05Z</dcterms:modified>
</cp:coreProperties>
</file>